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67" r:id="rId6"/>
    <p:sldId id="268" r:id="rId7"/>
    <p:sldId id="269" r:id="rId8"/>
    <p:sldId id="258" r:id="rId9"/>
    <p:sldId id="264" r:id="rId10"/>
    <p:sldId id="263" r:id="rId11"/>
    <p:sldId id="262" r:id="rId12"/>
    <p:sldId id="259" r:id="rId13"/>
    <p:sldId id="260" r:id="rId14"/>
    <p:sldId id="261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4832-C8A1-4976-93AA-518E43BA51C2}" type="datetimeFigureOut">
              <a:rPr lang="en-US" smtClean="0"/>
              <a:pPr/>
              <a:t>9/9/2008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5DEE-6E25-4496-96CE-88997FC01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4832-C8A1-4976-93AA-518E43BA51C2}" type="datetimeFigureOut">
              <a:rPr lang="en-US" smtClean="0"/>
              <a:pPr/>
              <a:t>9/9/2008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5DEE-6E25-4496-96CE-88997FC01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4832-C8A1-4976-93AA-518E43BA51C2}" type="datetimeFigureOut">
              <a:rPr lang="en-US" smtClean="0"/>
              <a:pPr/>
              <a:t>9/9/2008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5DEE-6E25-4496-96CE-88997FC01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4832-C8A1-4976-93AA-518E43BA51C2}" type="datetimeFigureOut">
              <a:rPr lang="en-US" smtClean="0"/>
              <a:pPr/>
              <a:t>9/9/2008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5DEE-6E25-4496-96CE-88997FC01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4832-C8A1-4976-93AA-518E43BA51C2}" type="datetimeFigureOut">
              <a:rPr lang="en-US" smtClean="0"/>
              <a:pPr/>
              <a:t>9/9/2008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5DEE-6E25-4496-96CE-88997FC01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4832-C8A1-4976-93AA-518E43BA51C2}" type="datetimeFigureOut">
              <a:rPr lang="en-US" smtClean="0"/>
              <a:pPr/>
              <a:t>9/9/2008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5DEE-6E25-4496-96CE-88997FC01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4832-C8A1-4976-93AA-518E43BA51C2}" type="datetimeFigureOut">
              <a:rPr lang="en-US" smtClean="0"/>
              <a:pPr/>
              <a:t>9/9/2008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5DEE-6E25-4496-96CE-88997FC01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4832-C8A1-4976-93AA-518E43BA51C2}" type="datetimeFigureOut">
              <a:rPr lang="en-US" smtClean="0"/>
              <a:pPr/>
              <a:t>9/9/2008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5DEE-6E25-4496-96CE-88997FC01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4832-C8A1-4976-93AA-518E43BA51C2}" type="datetimeFigureOut">
              <a:rPr lang="en-US" smtClean="0"/>
              <a:pPr/>
              <a:t>9/9/2008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5DEE-6E25-4496-96CE-88997FC01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4832-C8A1-4976-93AA-518E43BA51C2}" type="datetimeFigureOut">
              <a:rPr lang="en-US" smtClean="0"/>
              <a:pPr/>
              <a:t>9/9/2008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5DEE-6E25-4496-96CE-88997FC01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4832-C8A1-4976-93AA-518E43BA51C2}" type="datetimeFigureOut">
              <a:rPr lang="en-US" smtClean="0"/>
              <a:pPr/>
              <a:t>9/9/2008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5DEE-6E25-4496-96CE-88997FC01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24832-C8A1-4976-93AA-518E43BA51C2}" type="datetimeFigureOut">
              <a:rPr lang="en-US" smtClean="0"/>
              <a:pPr/>
              <a:t>9/9/2008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55DEE-6E25-4496-96CE-88997FC01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lassblogmeister.com/" TargetMode="External"/><Relationship Id="rId2" Type="http://schemas.openxmlformats.org/officeDocument/2006/relationships/hyperlink" Target="http://docs.google.com/Doc?id=ddj7qv2x_10679q9xrd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wmf"/><Relationship Id="rId4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hyperlink" Target="http://hopkins5.wikispaces.com/Language+Art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hopkins5.wikispaces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hyperlink" Target="http://www.teachertube.com/view_video.php?viewkey=1b425a7717504bca103d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eachertube.com/view_video.php?viewkey=4f292ae22f6791fd2553" TargetMode="External"/><Relationship Id="rId3" Type="http://schemas.openxmlformats.org/officeDocument/2006/relationships/slide" Target="slide12.xml"/><Relationship Id="rId7" Type="http://schemas.openxmlformats.org/officeDocument/2006/relationships/slide" Target="slide9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14.xml"/><Relationship Id="rId10" Type="http://schemas.openxmlformats.org/officeDocument/2006/relationships/image" Target="../media/image12.jpeg"/><Relationship Id="rId4" Type="http://schemas.openxmlformats.org/officeDocument/2006/relationships/slide" Target="slide13.xml"/><Relationship Id="rId9" Type="http://schemas.openxmlformats.org/officeDocument/2006/relationships/slide" Target="slide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8001000" cy="3375025"/>
          </a:xfrm>
        </p:spPr>
        <p:txBody>
          <a:bodyPr>
            <a:normAutofit/>
          </a:bodyPr>
          <a:lstStyle/>
          <a:p>
            <a:r>
              <a:rPr lang="en-US" sz="5600" dirty="0" smtClean="0">
                <a:latin typeface="Freestyle Script" pitchFamily="66" charset="0"/>
              </a:rPr>
              <a:t>Welcome to Back to School </a:t>
            </a:r>
            <a:r>
              <a:rPr lang="en-US" sz="5600" dirty="0" smtClean="0">
                <a:latin typeface="Freestyle Script" pitchFamily="66" charset="0"/>
              </a:rPr>
              <a:t>Night</a:t>
            </a:r>
            <a:br>
              <a:rPr lang="en-US" sz="5600" dirty="0" smtClean="0">
                <a:latin typeface="Freestyle Script" pitchFamily="66" charset="0"/>
              </a:rPr>
            </a:br>
            <a:r>
              <a:rPr lang="en-US" sz="2800" dirty="0" smtClean="0">
                <a:latin typeface="Freestyle Script" pitchFamily="66" charset="0"/>
              </a:rPr>
              <a:t>Mrs. Hopkins</a:t>
            </a:r>
            <a:r>
              <a:rPr lang="en-US" sz="2800" dirty="0" smtClean="0">
                <a:latin typeface="Freestyle Script" pitchFamily="66" charset="0"/>
              </a:rPr>
              <a:t> </a:t>
            </a:r>
            <a:r>
              <a:rPr lang="en-US" sz="5600" dirty="0" smtClean="0">
                <a:latin typeface="Freestyle Script" pitchFamily="66" charset="0"/>
              </a:rPr>
              <a:t/>
            </a:r>
            <a:br>
              <a:rPr lang="en-US" sz="5600" dirty="0" smtClean="0">
                <a:latin typeface="Freestyle Script" pitchFamily="66" charset="0"/>
              </a:rPr>
            </a:br>
            <a:r>
              <a:rPr lang="en-US" dirty="0" smtClean="0">
                <a:latin typeface="Freestyle Script" pitchFamily="66" charset="0"/>
              </a:rPr>
              <a:t/>
            </a:r>
            <a:br>
              <a:rPr lang="en-US" dirty="0" smtClean="0">
                <a:latin typeface="Freestyle Script" pitchFamily="66" charset="0"/>
              </a:rPr>
            </a:br>
            <a:endParaRPr lang="en-US" dirty="0">
              <a:latin typeface="Freestyle Script" pitchFamily="66" charset="0"/>
            </a:endParaRPr>
          </a:p>
        </p:txBody>
      </p:sp>
      <p:pic>
        <p:nvPicPr>
          <p:cNvPr id="1027" name="Picture 3" descr="C:\Documents and Settings\khopkins\Local Settings\Temporary Internet Files\Content.IE5\C1ZE2H4Y\MPj043941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119069" y="2214931"/>
            <a:ext cx="2905862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 History</a:t>
            </a:r>
          </a:p>
          <a:p>
            <a:r>
              <a:rPr lang="en-US" dirty="0" smtClean="0"/>
              <a:t>Road to the Revolution</a:t>
            </a:r>
          </a:p>
          <a:p>
            <a:r>
              <a:rPr lang="en-US" dirty="0" smtClean="0"/>
              <a:t>American Revolution</a:t>
            </a:r>
          </a:p>
          <a:p>
            <a:r>
              <a:rPr lang="en-US" dirty="0" smtClean="0"/>
              <a:t>A New Nation</a:t>
            </a:r>
            <a:endParaRPr lang="en-US" dirty="0"/>
          </a:p>
        </p:txBody>
      </p:sp>
      <p:pic>
        <p:nvPicPr>
          <p:cNvPr id="8196" name="Picture 4" descr="C:\Documents and Settings\khopkins\Local Settings\Temporary Internet Files\Content.IE5\21C6BO8Q\MCj0397462000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0"/>
            <a:ext cx="1823314" cy="1825142"/>
          </a:xfrm>
          <a:prstGeom prst="rect">
            <a:avLst/>
          </a:prstGeom>
          <a:noFill/>
        </p:spPr>
      </p:pic>
      <p:pic>
        <p:nvPicPr>
          <p:cNvPr id="8197" name="Picture 5" descr="C:\Documents and Settings\khopkins\Local Settings\Temporary Internet Files\Content.IE5\KCRJQEZS\MCj039749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2514600"/>
            <a:ext cx="1261872" cy="1835201"/>
          </a:xfrm>
          <a:prstGeom prst="rect">
            <a:avLst/>
          </a:prstGeom>
          <a:noFill/>
        </p:spPr>
      </p:pic>
      <p:pic>
        <p:nvPicPr>
          <p:cNvPr id="8198" name="Picture 6" descr="C:\Documents and Settings\khopkins\Local Settings\Temporary Internet Files\Content.IE5\1VI1GC5T\MCj033417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5033772"/>
            <a:ext cx="1732788" cy="1824228"/>
          </a:xfrm>
          <a:prstGeom prst="rect">
            <a:avLst/>
          </a:prstGeom>
          <a:noFill/>
        </p:spPr>
      </p:pic>
      <p:pic>
        <p:nvPicPr>
          <p:cNvPr id="8199" name="Picture 7" descr="C:\Documents and Settings\khopkins\Local Settings\Temporary Internet Files\Content.IE5\KCRJQEZS\MCj04325960000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5029428"/>
            <a:ext cx="1828572" cy="1828572"/>
          </a:xfrm>
          <a:prstGeom prst="rect">
            <a:avLst/>
          </a:prstGeom>
          <a:noFill/>
        </p:spPr>
      </p:pic>
      <p:pic>
        <p:nvPicPr>
          <p:cNvPr id="8200" name="Picture 8" descr="C:\Documents and Settings\khopkins\Local Settings\Temporary Internet Files\Content.IE5\KCRJQEZS\MCj0424652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5029200"/>
            <a:ext cx="1812925" cy="1539875"/>
          </a:xfrm>
          <a:prstGeom prst="rect">
            <a:avLst/>
          </a:prstGeom>
          <a:noFill/>
        </p:spPr>
      </p:pic>
      <p:pic>
        <p:nvPicPr>
          <p:cNvPr id="8201" name="Picture 9" descr="C:\Documents and Settings\khopkins\Local Settings\Temporary Internet Files\Content.IE5\KCRJQEZS\MCj0150054000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29400" y="4876800"/>
            <a:ext cx="2286000" cy="1736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Daily Independent Reading/Log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Reading Response Blogs</a:t>
            </a:r>
            <a:endParaRPr lang="en-US" dirty="0" smtClean="0"/>
          </a:p>
          <a:p>
            <a:r>
              <a:rPr lang="en-US" dirty="0" smtClean="0"/>
              <a:t>Class Novels</a:t>
            </a:r>
          </a:p>
          <a:p>
            <a:r>
              <a:rPr lang="en-US" dirty="0" smtClean="0"/>
              <a:t>Guided Reading</a:t>
            </a:r>
            <a:endParaRPr lang="en-US" dirty="0"/>
          </a:p>
        </p:txBody>
      </p:sp>
      <p:pic>
        <p:nvPicPr>
          <p:cNvPr id="7173" name="Picture 5" descr="C:\Documents and Settings\khopkins\Local Settings\Temporary Internet Files\Content.IE5\1VI1GC5T\MCj04361610000[1].wm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9600" y="3352799"/>
            <a:ext cx="4114800" cy="29654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Writer’s Notebook</a:t>
            </a:r>
          </a:p>
          <a:p>
            <a:r>
              <a:rPr lang="en-US" dirty="0" smtClean="0"/>
              <a:t>Designated Daily Writing Time</a:t>
            </a:r>
          </a:p>
          <a:p>
            <a:r>
              <a:rPr lang="en-US" dirty="0" smtClean="0"/>
              <a:t>Writing Homework</a:t>
            </a:r>
          </a:p>
          <a:p>
            <a:r>
              <a:rPr lang="en-US" dirty="0" smtClean="0"/>
              <a:t>Author’s Craft</a:t>
            </a:r>
          </a:p>
          <a:p>
            <a:r>
              <a:rPr lang="en-US" dirty="0" smtClean="0"/>
              <a:t>Writing PSSA</a:t>
            </a:r>
          </a:p>
          <a:p>
            <a:r>
              <a:rPr lang="en-US" dirty="0" smtClean="0"/>
              <a:t>Spelling –Biweekly; </a:t>
            </a:r>
            <a:r>
              <a:rPr lang="en-US" dirty="0" smtClean="0">
                <a:hlinkClick r:id="rId2"/>
              </a:rPr>
              <a:t>Menu</a:t>
            </a:r>
            <a:endParaRPr lang="en-US" dirty="0" smtClean="0"/>
          </a:p>
          <a:p>
            <a:r>
              <a:rPr lang="en-US" dirty="0" smtClean="0"/>
              <a:t>Grammar-Biweekly</a:t>
            </a:r>
            <a:endParaRPr lang="en-US" dirty="0"/>
          </a:p>
        </p:txBody>
      </p:sp>
      <p:pic>
        <p:nvPicPr>
          <p:cNvPr id="4098" name="Picture 2" descr="C:\Documents and Settings\khopkins\Local Settings\Temporary Internet Files\Content.IE5\C1ZE2H4Y\MCj03974900000[1]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2590800"/>
            <a:ext cx="3117788" cy="1670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7" y="1663700"/>
            <a:ext cx="7730130" cy="4569319"/>
          </a:xfrm>
        </p:spPr>
        <p:txBody>
          <a:bodyPr/>
          <a:lstStyle/>
          <a:p>
            <a:r>
              <a:rPr lang="en-US" dirty="0" smtClean="0"/>
              <a:t>Multiplication Facts</a:t>
            </a:r>
          </a:p>
          <a:p>
            <a:r>
              <a:rPr lang="en-US" dirty="0" smtClean="0"/>
              <a:t>Math Boxes</a:t>
            </a:r>
          </a:p>
          <a:p>
            <a:r>
              <a:rPr lang="en-US" dirty="0" smtClean="0"/>
              <a:t>Study Link</a:t>
            </a:r>
          </a:p>
          <a:p>
            <a:r>
              <a:rPr lang="en-US" dirty="0" smtClean="0"/>
              <a:t>Unit Tests</a:t>
            </a:r>
          </a:p>
          <a:p>
            <a:r>
              <a:rPr lang="en-US" dirty="0" smtClean="0"/>
              <a:t>Tutor Session During Recess</a:t>
            </a:r>
          </a:p>
          <a:p>
            <a:r>
              <a:rPr lang="en-US" dirty="0" smtClean="0"/>
              <a:t>Studying Ahead</a:t>
            </a:r>
          </a:p>
          <a:p>
            <a:r>
              <a:rPr lang="en-US" dirty="0" smtClean="0"/>
              <a:t>Templates - $6.00</a:t>
            </a:r>
          </a:p>
          <a:p>
            <a:endParaRPr lang="en-US" dirty="0"/>
          </a:p>
        </p:txBody>
      </p:sp>
      <p:pic>
        <p:nvPicPr>
          <p:cNvPr id="5122" name="Picture 2" descr="C:\Documents and Settings\khopkins\Local Settings\Temporary Internet Files\Content.IE5\C1ZE2H4Y\MCj0436129000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1447800"/>
            <a:ext cx="2956133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Weather</a:t>
            </a:r>
          </a:p>
          <a:p>
            <a:r>
              <a:rPr lang="en-US" dirty="0" smtClean="0"/>
              <a:t>Force and Motion</a:t>
            </a:r>
          </a:p>
          <a:p>
            <a:r>
              <a:rPr lang="en-US" dirty="0" smtClean="0"/>
              <a:t>Nature’s Recyclers</a:t>
            </a:r>
            <a:endParaRPr lang="en-US" dirty="0"/>
          </a:p>
        </p:txBody>
      </p:sp>
      <p:pic>
        <p:nvPicPr>
          <p:cNvPr id="6146" name="Picture 2" descr="C:\Documents and Settings\khopkins\Local Settings\Temporary Internet Files\Content.IE5\C1ZE2H4Y\MPj04384070000[1]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600200"/>
            <a:ext cx="2822197" cy="2819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19332054">
            <a:off x="668754" y="4169906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Podcasts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812998">
            <a:off x="2761438" y="3969249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4"/>
                </a:solidFill>
              </a:rPr>
              <a:t>Inquiry Based</a:t>
            </a:r>
          </a:p>
        </p:txBody>
      </p:sp>
      <p:sp>
        <p:nvSpPr>
          <p:cNvPr id="8" name="TextBox 7"/>
          <p:cNvSpPr txBox="1"/>
          <p:nvPr/>
        </p:nvSpPr>
        <p:spPr>
          <a:xfrm rot="19332054">
            <a:off x="3716755" y="5084306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“I Wonder”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767833">
            <a:off x="5070756" y="4671117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Research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645680">
            <a:off x="1924263" y="5065359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United Streaming</a:t>
            </a:r>
            <a:endParaRPr lang="en-US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9332054">
            <a:off x="6459955" y="4854219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66CC"/>
                </a:solidFill>
              </a:rPr>
              <a:t>Digital Storytelling</a:t>
            </a:r>
            <a:endParaRPr lang="en-US" sz="2000" dirty="0">
              <a:solidFill>
                <a:srgbClr val="FF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Important Stuff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Homework -Check Register Subtraction/Note Home</a:t>
            </a:r>
          </a:p>
          <a:p>
            <a:r>
              <a:rPr lang="en-US" dirty="0" smtClean="0"/>
              <a:t>Agenda Books</a:t>
            </a:r>
          </a:p>
          <a:p>
            <a:r>
              <a:rPr lang="en-US" dirty="0" smtClean="0"/>
              <a:t>Calling Home</a:t>
            </a:r>
          </a:p>
          <a:p>
            <a:r>
              <a:rPr lang="en-US" dirty="0" smtClean="0"/>
              <a:t>Instruments</a:t>
            </a:r>
          </a:p>
          <a:p>
            <a:r>
              <a:rPr lang="en-US" dirty="0" smtClean="0"/>
              <a:t>Packing Up</a:t>
            </a:r>
          </a:p>
          <a:p>
            <a:r>
              <a:rPr lang="en-US" dirty="0" smtClean="0"/>
              <a:t>Mistakes…oops!</a:t>
            </a:r>
            <a:endParaRPr lang="en-US" dirty="0"/>
          </a:p>
        </p:txBody>
      </p:sp>
      <p:pic>
        <p:nvPicPr>
          <p:cNvPr id="2050" name="Picture 2" descr="C:\Documents and Settings\khopkins\Local Settings\Temporary Internet Files\Content.IE5\KCRJQEZS\MPj043868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819400"/>
            <a:ext cx="38862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/>
              <a:t>Thank </a:t>
            </a:r>
            <a:r>
              <a:rPr lang="en-US" sz="4900" b="1" u="sng" dirty="0" smtClean="0"/>
              <a:t>you</a:t>
            </a:r>
            <a:r>
              <a:rPr lang="en-US" sz="4900" b="1" dirty="0" smtClean="0"/>
              <a:t> </a:t>
            </a:r>
            <a:r>
              <a:rPr lang="en-US" sz="4900" dirty="0" smtClean="0"/>
              <a:t>for your time tonight!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828800"/>
            <a:ext cx="327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Please read and fill out the green card, orange ‘quiz’ and white collaboration form.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76800" y="1676400"/>
            <a:ext cx="388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Questions or Concerns??? </a:t>
            </a:r>
            <a:b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Please write them on the back of the green card 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</a:t>
            </a:r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32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Please sign up for a fall conference time at the back table.  Use the pink cards as reminder notes for yourself.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00600" y="4267200"/>
            <a:ext cx="358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FF"/>
                </a:solidFill>
              </a:rPr>
              <a:t>Please grade the “How Well Do you Know Your Parents?” quiz and write your child an encouraging note for 5</a:t>
            </a:r>
            <a:r>
              <a:rPr lang="en-US" sz="2400" b="1" baseline="30000" dirty="0" smtClean="0">
                <a:solidFill>
                  <a:srgbClr val="FF00FF"/>
                </a:solidFill>
              </a:rPr>
              <a:t>th</a:t>
            </a:r>
            <a:r>
              <a:rPr lang="en-US" sz="2400" b="1" dirty="0" smtClean="0">
                <a:solidFill>
                  <a:srgbClr val="FF00FF"/>
                </a:solidFill>
              </a:rPr>
              <a:t> grade!  They will love it!</a:t>
            </a:r>
            <a:endParaRPr lang="en-US" sz="2400" b="1" dirty="0">
              <a:solidFill>
                <a:srgbClr val="FF00FF"/>
              </a:solidFill>
            </a:endParaRPr>
          </a:p>
        </p:txBody>
      </p:sp>
      <p:pic>
        <p:nvPicPr>
          <p:cNvPr id="1026" name="Picture 2" descr="C:\Documents and Settings\khopkins\Local Settings\Temporary Internet Files\Content.IE5\ZTFSE1H2\MPj043938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895600"/>
            <a:ext cx="1068324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838200"/>
            <a:ext cx="50292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Background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Bloomsburg University Graduate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Taught for 2 years in Philadelphia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Taught for 1 year in Hillsborough, New Jersey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Taught for 3 years in Broward County, Florida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Third year teaching 5</a:t>
            </a:r>
            <a:r>
              <a:rPr lang="en-US" baseline="30000" dirty="0" smtClean="0">
                <a:solidFill>
                  <a:schemeClr val="accent2">
                    <a:lumMod val="75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grade at Jamison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Currently enrolled in Technology Instruction Masters Program at SJU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 descr="C:\Documents and Settings\khopkins\Local Settings\Temporary Internet Files\Content.IE5\1VI1GC5T\MPj043942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2713" y="762000"/>
            <a:ext cx="2147887" cy="1385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khopkins\Local Settings\Temporary Internet Files\Content.IE5\C1ZE2H4Y\MMj0336626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4419600"/>
            <a:ext cx="2599765" cy="2209800"/>
          </a:xfrm>
          <a:prstGeom prst="rect">
            <a:avLst/>
          </a:prstGeom>
          <a:noFill/>
        </p:spPr>
      </p:pic>
      <p:pic>
        <p:nvPicPr>
          <p:cNvPr id="10245" name="Picture 5" descr="C:\Documents and Settings\khopkins\Local Settings\Temporary Internet Files\Content.IE5\C1ZE2H4Y\MCj0436892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988060">
            <a:off x="-5981" y="3577067"/>
            <a:ext cx="2871193" cy="2366904"/>
          </a:xfrm>
          <a:prstGeom prst="rect">
            <a:avLst/>
          </a:prstGeom>
          <a:noFill/>
        </p:spPr>
      </p:pic>
      <p:pic>
        <p:nvPicPr>
          <p:cNvPr id="10248" name="Picture 8" descr="C:\Documents and Settings\khopkins\Local Settings\Temporary Internet Files\Content.IE5\C1ZE2H4Y\MCj0198656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2971800"/>
            <a:ext cx="2971800" cy="3273691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600200" y="762000"/>
            <a:ext cx="5638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1">
                    <a:lumMod val="75000"/>
                  </a:schemeClr>
                </a:solidFill>
                <a:effectLst/>
              </a:rPr>
              <a:t>Alex’s Amazing</a:t>
            </a:r>
          </a:p>
          <a:p>
            <a:pPr algn="ctr"/>
            <a:r>
              <a:rPr lang="en-US" sz="5400" b="1" cap="none" spc="0" dirty="0" smtClean="0">
                <a:ln/>
                <a:solidFill>
                  <a:schemeClr val="accent1">
                    <a:lumMod val="75000"/>
                  </a:schemeClr>
                </a:solidFill>
                <a:effectLst/>
              </a:rPr>
              <a:t> Lemonade Stand</a:t>
            </a:r>
            <a:endParaRPr lang="en-US" sz="5400" b="1" cap="none" spc="0" dirty="0">
              <a:ln/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khopkins\Local Settings\Temporary Internet Files\Content.IE5\21C6BO8Q\MCBS00340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00200"/>
            <a:ext cx="4360012" cy="3896898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Register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Statement of Fees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Responsibility</a:t>
            </a:r>
          </a:p>
          <a:p>
            <a:r>
              <a:rPr lang="en-US" dirty="0" smtClean="0"/>
              <a:t>Deposits for Positive Behavior</a:t>
            </a:r>
          </a:p>
          <a:p>
            <a:r>
              <a:rPr lang="en-US" dirty="0" smtClean="0"/>
              <a:t>Withdrawals as Consequences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5145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Collaboration</a:t>
            </a:r>
          </a:p>
          <a:p>
            <a:r>
              <a:rPr lang="en-US" dirty="0" smtClean="0"/>
              <a:t>Communication</a:t>
            </a:r>
          </a:p>
          <a:p>
            <a:r>
              <a:rPr lang="en-US" dirty="0" smtClean="0"/>
              <a:t>Networking</a:t>
            </a:r>
          </a:p>
          <a:p>
            <a:r>
              <a:rPr lang="en-US" dirty="0" smtClean="0"/>
              <a:t>Performance Assessment</a:t>
            </a:r>
          </a:p>
          <a:p>
            <a:r>
              <a:rPr lang="en-US" dirty="0" smtClean="0"/>
              <a:t>Internet </a:t>
            </a:r>
            <a:r>
              <a:rPr lang="en-US" dirty="0" smtClean="0"/>
              <a:t>Etiquette</a:t>
            </a:r>
          </a:p>
          <a:p>
            <a:r>
              <a:rPr lang="en-US" dirty="0" smtClean="0">
                <a:hlinkClick r:id="rId2"/>
              </a:rPr>
              <a:t>Class Wiki Website</a:t>
            </a:r>
            <a:endParaRPr lang="en-US" dirty="0"/>
          </a:p>
        </p:txBody>
      </p:sp>
      <p:pic>
        <p:nvPicPr>
          <p:cNvPr id="13" name="Picture 12" descr="tech carto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581400"/>
            <a:ext cx="853440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&amp; Work Changes</a:t>
            </a:r>
            <a:endParaRPr lang="en-US" dirty="0"/>
          </a:p>
        </p:txBody>
      </p:sp>
      <p:pic>
        <p:nvPicPr>
          <p:cNvPr id="7" name="Content Placeholder 6" descr="school hous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905000"/>
            <a:ext cx="4038600" cy="4038600"/>
          </a:xfrm>
        </p:spPr>
      </p:pic>
      <p:pic>
        <p:nvPicPr>
          <p:cNvPr id="5" name="Content Placeholder 4" descr="assembly lin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905000"/>
            <a:ext cx="4038600" cy="40385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Did You Know?</a:t>
            </a:r>
            <a:br>
              <a:rPr lang="en-US" dirty="0" smtClean="0"/>
            </a:br>
            <a:r>
              <a:rPr lang="en-US" sz="2800" dirty="0" smtClean="0"/>
              <a:t>By Karl </a:t>
            </a:r>
            <a:r>
              <a:rPr lang="en-US" sz="2800" dirty="0" err="1" smtClean="0"/>
              <a:t>Fisch</a:t>
            </a:r>
            <a:r>
              <a:rPr lang="en-US" sz="2800" dirty="0" smtClean="0"/>
              <a:t> &amp; Scott </a:t>
            </a:r>
            <a:r>
              <a:rPr lang="en-US" sz="2800" dirty="0" err="1" smtClean="0"/>
              <a:t>McLoud</a:t>
            </a:r>
            <a:endParaRPr lang="en-US" sz="2800" dirty="0"/>
          </a:p>
        </p:txBody>
      </p:sp>
      <p:pic>
        <p:nvPicPr>
          <p:cNvPr id="1026" name="Picture 2" descr="C:\Documents and Settings\khopkins\Local Settings\Temporary Internet Files\Content.IE5\1VI1GC5T\MCj04077340000[1].wmf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71800" y="1905000"/>
            <a:ext cx="31242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4818" y="320675"/>
            <a:ext cx="4310743" cy="847909"/>
          </a:xfrm>
        </p:spPr>
        <p:txBody>
          <a:bodyPr/>
          <a:lstStyle/>
          <a:p>
            <a:r>
              <a:rPr lang="en-US" dirty="0" smtClean="0"/>
              <a:t>5th 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Reading Program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Writing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Everyday Math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Science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Social Studies</a:t>
            </a:r>
            <a:endParaRPr lang="en-US" dirty="0" smtClean="0"/>
          </a:p>
          <a:p>
            <a:r>
              <a:rPr lang="en-US" dirty="0" smtClean="0">
                <a:hlinkClick r:id="rId7" action="ppaction://hlinksldjump"/>
              </a:rPr>
              <a:t>Health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Transition</a:t>
            </a:r>
            <a:endParaRPr lang="en-US" dirty="0" smtClean="0"/>
          </a:p>
        </p:txBody>
      </p:sp>
      <p:pic>
        <p:nvPicPr>
          <p:cNvPr id="3074" name="Picture 2" descr="C:\Documents and Settings\khopkins\Local Settings\Temporary Internet Files\Content.IE5\C1ZE2H4Y\MPj04394560000[1]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953000" y="1905000"/>
            <a:ext cx="3352800" cy="3170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Fit for Life</a:t>
            </a:r>
          </a:p>
          <a:p>
            <a:r>
              <a:rPr lang="en-US" dirty="0" smtClean="0"/>
              <a:t>Birthday Celebrations –No Snacks, please.</a:t>
            </a:r>
          </a:p>
          <a:p>
            <a:r>
              <a:rPr lang="en-US" dirty="0" smtClean="0"/>
              <a:t>Human Growth &amp; </a:t>
            </a:r>
            <a:r>
              <a:rPr lang="en-US" dirty="0" smtClean="0"/>
              <a:t>Development</a:t>
            </a:r>
          </a:p>
          <a:p>
            <a:r>
              <a:rPr lang="en-US" dirty="0" smtClean="0"/>
              <a:t>Peanut-free Classroom</a:t>
            </a:r>
            <a:endParaRPr lang="en-US" dirty="0"/>
          </a:p>
        </p:txBody>
      </p:sp>
      <p:pic>
        <p:nvPicPr>
          <p:cNvPr id="9219" name="Picture 3" descr="C:\Documents and Settings\khopkins\Local Settings\Temporary Internet Files\Content.IE5\21C6BO8Q\MCj042415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191000"/>
            <a:ext cx="1111250" cy="1835150"/>
          </a:xfrm>
          <a:prstGeom prst="rect">
            <a:avLst/>
          </a:prstGeom>
          <a:noFill/>
        </p:spPr>
      </p:pic>
      <p:pic>
        <p:nvPicPr>
          <p:cNvPr id="9220" name="Picture 4" descr="C:\Documents and Settings\khopkins\Local Settings\Temporary Internet Files\Content.IE5\KCRJQEZS\MCj039744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4343400"/>
            <a:ext cx="1836115" cy="1723644"/>
          </a:xfrm>
          <a:prstGeom prst="rect">
            <a:avLst/>
          </a:prstGeom>
          <a:noFill/>
        </p:spPr>
      </p:pic>
      <p:pic>
        <p:nvPicPr>
          <p:cNvPr id="9221" name="Picture 5" descr="C:\Documents and Settings\khopkins\Local Settings\Temporary Internet Files\Content.IE5\KCRJQEZS\MPj04385910000[1]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4038600"/>
            <a:ext cx="1372471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</TotalTime>
  <Words>298</Words>
  <Application>Microsoft Office PowerPoint</Application>
  <PresentationFormat>On-screen Show (4:3)</PresentationFormat>
  <Paragraphs>85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Welcome to Back to School Night Mrs. Hopkins   </vt:lpstr>
      <vt:lpstr>Background Info</vt:lpstr>
      <vt:lpstr>Slide 3</vt:lpstr>
      <vt:lpstr>Check Register</vt:lpstr>
      <vt:lpstr>Technology</vt:lpstr>
      <vt:lpstr>School &amp; Work Changes</vt:lpstr>
      <vt:lpstr>Did You Know? By Karl Fisch &amp; Scott McLoud</vt:lpstr>
      <vt:lpstr>5th Grade</vt:lpstr>
      <vt:lpstr>Health</vt:lpstr>
      <vt:lpstr>Social Studies</vt:lpstr>
      <vt:lpstr>Reading</vt:lpstr>
      <vt:lpstr>Writing</vt:lpstr>
      <vt:lpstr>Math</vt:lpstr>
      <vt:lpstr>Science</vt:lpstr>
      <vt:lpstr>Other Important Stuff</vt:lpstr>
      <vt:lpstr>Thank you for your time tonight! 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 to School Night  Mrs. Hopkins  </dc:title>
  <dc:creator>KHOPKINS</dc:creator>
  <cp:lastModifiedBy>KHOPKINS</cp:lastModifiedBy>
  <cp:revision>74</cp:revision>
  <dcterms:created xsi:type="dcterms:W3CDTF">2008-09-08T13:36:46Z</dcterms:created>
  <dcterms:modified xsi:type="dcterms:W3CDTF">2008-09-09T23:38:28Z</dcterms:modified>
</cp:coreProperties>
</file>